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5"/>
  </p:notesMasterIdLst>
  <p:sldIdLst>
    <p:sldId id="262" r:id="rId3"/>
    <p:sldId id="296" r:id="rId4"/>
    <p:sldId id="277" r:id="rId5"/>
    <p:sldId id="275" r:id="rId6"/>
    <p:sldId id="263" r:id="rId7"/>
    <p:sldId id="264" r:id="rId8"/>
    <p:sldId id="266" r:id="rId9"/>
    <p:sldId id="257" r:id="rId10"/>
    <p:sldId id="293" r:id="rId11"/>
    <p:sldId id="294" r:id="rId12"/>
    <p:sldId id="295" r:id="rId13"/>
    <p:sldId id="278" r:id="rId14"/>
    <p:sldId id="289" r:id="rId15"/>
    <p:sldId id="291" r:id="rId16"/>
    <p:sldId id="274" r:id="rId17"/>
    <p:sldId id="273" r:id="rId18"/>
    <p:sldId id="279" r:id="rId19"/>
    <p:sldId id="281" r:id="rId20"/>
    <p:sldId id="280" r:id="rId21"/>
    <p:sldId id="282" r:id="rId22"/>
    <p:sldId id="284" r:id="rId23"/>
    <p:sldId id="285" r:id="rId24"/>
    <p:sldId id="283" r:id="rId25"/>
    <p:sldId id="286" r:id="rId26"/>
    <p:sldId id="287" r:id="rId27"/>
    <p:sldId id="288" r:id="rId28"/>
    <p:sldId id="258" r:id="rId29"/>
    <p:sldId id="265" r:id="rId30"/>
    <p:sldId id="259" r:id="rId31"/>
    <p:sldId id="260" r:id="rId32"/>
    <p:sldId id="261" r:id="rId33"/>
    <p:sldId id="267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nter" panose="020B0604020202020204" charset="0"/>
      <p:regular r:id="rId40"/>
      <p:bold r:id="rId41"/>
    </p:embeddedFont>
    <p:embeddedFont>
      <p:font typeface="Lato Light" panose="020F0502020204030203" pitchFamily="34" charset="0"/>
      <p:regular r:id="rId42"/>
      <p:bold r:id="rId43"/>
      <p:italic r:id="rId44"/>
      <p:boldItalic r:id="rId45"/>
    </p:embeddedFont>
    <p:embeddedFont>
      <p:font typeface="League Spartan" panose="020B0604020202020204" charset="0"/>
      <p:regular r:id="rId46"/>
      <p:bold r:id="rId47"/>
    </p:embeddedFont>
    <p:embeddedFont>
      <p:font typeface="League Spartan Medium" panose="020B0604020202020204" charset="0"/>
      <p:regular r:id="rId48"/>
      <p:bold r:id="rId49"/>
    </p:embeddedFont>
    <p:embeddedFont>
      <p:font typeface="Open Sans Medium" panose="020B0604020202020204" charset="0"/>
      <p:regular r:id="rId50"/>
      <p:bold r:id="rId51"/>
      <p:italic r:id="rId52"/>
      <p:boldItalic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hyperlink" Target="https://gitlab.com/-/profile/key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Branches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Microsoft Office PowerPoint</Application>
  <PresentationFormat>Bildschirmpräsentation (16:9)</PresentationFormat>
  <Paragraphs>112</Paragraphs>
  <Slides>32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GitLab Sans</vt:lpstr>
      <vt:lpstr>Lato Light</vt:lpstr>
      <vt:lpstr>League Spartan</vt:lpstr>
      <vt:lpstr>League Spartan Medium</vt:lpstr>
      <vt:lpstr>Poppins</vt:lpstr>
      <vt:lpstr>Arial</vt:lpstr>
      <vt:lpstr>Inter</vt:lpstr>
      <vt:lpstr>Open Sans Medium</vt:lpstr>
      <vt:lpstr>Calibri</vt:lpstr>
      <vt:lpstr>Simple Light</vt:lpstr>
      <vt:lpstr>Modern Monochrome - v1</vt:lpstr>
      <vt:lpstr>Herzlich Willkommen zum</vt:lpstr>
      <vt:lpstr>Herzlich Willkommen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 and Email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Git – Wo befinden wir uns?</vt:lpstr>
      <vt:lpstr>Git Branches </vt:lpstr>
      <vt:lpstr>Branches </vt:lpstr>
      <vt:lpstr>Verzweigen und Zusammenführen</vt:lpstr>
      <vt:lpstr>Zusammenarbeit und Remote-Repositories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9</cp:revision>
  <dcterms:modified xsi:type="dcterms:W3CDTF">2023-07-10T08:47:38Z</dcterms:modified>
</cp:coreProperties>
</file>